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226F49-DAAE-42B7-BFBA-821DE60A01CB}" type="datetimeFigureOut">
              <a:rPr lang="en-GB" smtClean="0"/>
              <a:pPr/>
              <a:t>2/22/11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87A444-EDB7-463A-99D6-3D7318289D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7499" y="548680"/>
            <a:ext cx="7869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Tricks to multiplication </a:t>
            </a:r>
          </a:p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en-US" sz="5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ables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4967" y="2701150"/>
            <a:ext cx="973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7135" y="3997294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5333" y="2709115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6723" y="3997294"/>
            <a:ext cx="1378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x16</a:t>
            </a:r>
            <a:endParaRPr lang="en-US" sz="54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8891" y="2676858"/>
            <a:ext cx="1378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x32</a:t>
            </a:r>
            <a:endParaRPr lang="en-US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334000"/>
            <a:ext cx="80465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Using your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knowledge 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 doubling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/>
            <a:endParaRPr lang="en-US" sz="1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Mark Symmonds – Chatsworth International School, Singapore</a:t>
            </a:r>
            <a:endParaRPr lang="en-US" sz="1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22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464" y="491910"/>
            <a:ext cx="4891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Double Double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97799"/>
            <a:ext cx="973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717448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</a:t>
            </a:r>
            <a:endParaRPr lang="en-US" sz="5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6858" y="171744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4616" y="171996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2812" y="1761529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5530" y="2686138"/>
            <a:ext cx="604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440" y="4389573"/>
            <a:ext cx="43989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a second time…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38592" y="3784453"/>
            <a:ext cx="604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24358" y="3209358"/>
            <a:ext cx="28648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once…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05987" y="5030949"/>
            <a:ext cx="814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120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3445899"/>
            <a:ext cx="2195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to hold out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three</a:t>
            </a:r>
            <a:r>
              <a:rPr lang="en-GB" dirty="0" smtClean="0"/>
              <a:t> fingers to help you when doubling.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216858" y="5537967"/>
            <a:ext cx="4055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a third time…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37493" y="6061187"/>
            <a:ext cx="814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240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446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16" presetClass="emph" presetSubtype="0" fill="hold" grpId="2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6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0452 -0.60671 C 0.00591 -0.3213 0.01042 0.07801 0.02674 0.07176 C 0.05087 0.07176 0.05261 -1.26389 0.08108 -1.26898 C 0.10677 -1.26898 0.09306 -0.10046 0.11771 -0.10555 C 0.14358 -0.10555 0.12969 -0.95116 0.15729 -0.95116 C 0.18195 -0.95116 0.16823 -0.38102 0.19028 -0.38102 C 0.21163 -0.38102 0.20052 -0.81643 0.21962 -0.81643 C 0.23073 -0.81643 0.2316 -0.69792 0.23299 -0.60671 " pathEditMode="relative" rAng="0" ptsTypes="ffffffff">
                                      <p:cBhvr>
                                        <p:cTn id="1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5" grpId="1"/>
      <p:bldP spid="15" grpId="2"/>
      <p:bldP spid="15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464" y="491910"/>
            <a:ext cx="4891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Double Double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97799"/>
            <a:ext cx="973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717448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52</a:t>
            </a:r>
            <a:endParaRPr lang="en-US" sz="5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6858" y="171744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4616" y="171996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2812" y="1761529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5530" y="2686138"/>
            <a:ext cx="604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52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440" y="4389573"/>
            <a:ext cx="43989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a second time…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595" y="3784453"/>
            <a:ext cx="814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104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24358" y="3209358"/>
            <a:ext cx="28648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once…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05987" y="5030949"/>
            <a:ext cx="814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208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3445899"/>
            <a:ext cx="2195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to hold out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three</a:t>
            </a:r>
            <a:r>
              <a:rPr lang="en-GB" dirty="0" smtClean="0"/>
              <a:t> fingers to help you when doubling.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216858" y="5537967"/>
            <a:ext cx="4055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a third time…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37493" y="6061187"/>
            <a:ext cx="814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416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89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16" presetClass="emph" presetSubtype="0" fill="hold" grpId="2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6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0452 -0.60671 C 0.00591 -0.3213 0.01042 0.07801 0.02674 0.07176 C 0.05087 0.07176 0.05261 -1.26389 0.08108 -1.26898 C 0.10677 -1.26898 0.09306 -0.10046 0.11771 -0.10555 C 0.14358 -0.10555 0.12969 -0.95116 0.15729 -0.95116 C 0.18195 -0.95116 0.16823 -0.38102 0.19028 -0.38102 C 0.21163 -0.38102 0.20052 -0.81643 0.21962 -0.81643 C 0.23073 -0.81643 0.2316 -0.69792 0.23299 -0.60671 " pathEditMode="relative" rAng="0" ptsTypes="ffffffff">
                                      <p:cBhvr>
                                        <p:cTn id="1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5" grpId="1"/>
      <p:bldP spid="15" grpId="2"/>
      <p:bldP spid="15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66" y="188640"/>
            <a:ext cx="4909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So…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229236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times table you double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once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3761" y="2027967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times table you double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twice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961818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times table you double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three times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3825914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 how many times would you double</a:t>
            </a:r>
          </a:p>
          <a:p>
            <a:r>
              <a:rPr lang="en-US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for the following times table if you continue the pattern?</a:t>
            </a:r>
            <a:endParaRPr lang="en-US" sz="2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866" y="4808087"/>
            <a:ext cx="62347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times table you’d double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816" y="5623329"/>
            <a:ext cx="6910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32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times table you’d double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35652" y="4860204"/>
            <a:ext cx="2806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Four Times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2611" y="5658935"/>
            <a:ext cx="2806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Five Times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24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66" y="188641"/>
            <a:ext cx="85475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Try the 16 and 32 times table at home and see if you can follow the pattern.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866" y="3486023"/>
            <a:ext cx="85475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If you show me how the pattern works at home you will get an 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inquirer merit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91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97799"/>
            <a:ext cx="973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5696" y="497799"/>
            <a:ext cx="6774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you notice?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5774" y="2348880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8964" y="237257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4007" y="241429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5976" y="243799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7108" y="241282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73862" y="329590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7052" y="331960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2095" y="336132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4064" y="338501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5196" y="335984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4057" y="4247987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247" y="427168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2290" y="431340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94259" y="43371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45391" y="431192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23219" y="5259113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59189" y="528280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14232" y="532453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6201" y="534822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84553" y="5323054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4" y="1541806"/>
            <a:ext cx="2340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answer is double the number</a:t>
            </a:r>
          </a:p>
          <a:p>
            <a:r>
              <a:rPr lang="en-GB" dirty="0" smtClean="0"/>
              <a:t>you are multiplying.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835696" y="1700808"/>
            <a:ext cx="4644643" cy="1109737"/>
          </a:xfrm>
          <a:prstGeom prst="straightConnector1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235617" y="1844824"/>
            <a:ext cx="352607" cy="1029662"/>
          </a:xfrm>
          <a:prstGeom prst="straightConnector1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898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1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4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4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34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16" presetClass="emph" presetSubtype="0" fill="hold" grpId="2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1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mph" presetSubtype="0" fill="hold" grpId="2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5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16" presetClass="emph" presetSubtype="0" fill="hold" grpId="2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1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6" presetClass="emph" presetSubtype="0" fill="hold" grpId="2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5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5" grpId="0"/>
      <p:bldP spid="6" grpId="0"/>
      <p:bldP spid="7" grpId="0"/>
      <p:bldP spid="10" grpId="0"/>
      <p:bldP spid="10" grpId="1" build="allAtOnce"/>
      <p:bldP spid="10" grpId="2" build="allAtOnce"/>
      <p:bldP spid="11" grpId="0"/>
      <p:bldP spid="11" grpId="1"/>
      <p:bldP spid="11" grpId="2"/>
      <p:bldP spid="12" grpId="0"/>
      <p:bldP spid="13" grpId="0"/>
      <p:bldP spid="14" grpId="0"/>
      <p:bldP spid="15" grpId="0"/>
      <p:bldP spid="15" grpId="1"/>
      <p:bldP spid="15" grpId="2"/>
      <p:bldP spid="16" grpId="0"/>
      <p:bldP spid="16" grpId="1"/>
      <p:bldP spid="16" grpId="2"/>
      <p:bldP spid="17" grpId="0"/>
      <p:bldP spid="18" grpId="0"/>
      <p:bldP spid="19" grpId="0"/>
      <p:bldP spid="20" grpId="0"/>
      <p:bldP spid="20" grpId="1"/>
      <p:bldP spid="20" grpId="2"/>
      <p:bldP spid="21" grpId="0"/>
      <p:bldP spid="21" grpId="1"/>
      <p:bldP spid="21" grpId="2"/>
      <p:bldP spid="22" grpId="0"/>
      <p:bldP spid="23" grpId="0"/>
      <p:bldP spid="24" grpId="0"/>
      <p:bldP spid="25" grpId="0"/>
      <p:bldP spid="25" grpId="1"/>
      <p:bldP spid="25" grpId="2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08720"/>
            <a:ext cx="973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744" y="497799"/>
            <a:ext cx="1438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331" y="1962702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5521" y="198639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0564" y="202812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1833" y="205127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40524" y="2051276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6-Point Star 10"/>
          <p:cNvSpPr/>
          <p:nvPr/>
        </p:nvSpPr>
        <p:spPr>
          <a:xfrm>
            <a:off x="5010668" y="1782828"/>
            <a:ext cx="1656184" cy="1330468"/>
          </a:xfrm>
          <a:prstGeom prst="star6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38159" y="3265157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74129" y="328885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9172" y="333057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30441" y="335373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99132" y="3353731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6-Point Star 16"/>
          <p:cNvSpPr/>
          <p:nvPr/>
        </p:nvSpPr>
        <p:spPr>
          <a:xfrm>
            <a:off x="5004048" y="3210160"/>
            <a:ext cx="1656184" cy="1330468"/>
          </a:xfrm>
          <a:prstGeom prst="star6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777114" y="4744031"/>
            <a:ext cx="1401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15864" y="4767726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70907" y="4809449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72176" y="483260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38087" y="4832605"/>
            <a:ext cx="1401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6-Point Star 22"/>
          <p:cNvSpPr/>
          <p:nvPr/>
        </p:nvSpPr>
        <p:spPr>
          <a:xfrm>
            <a:off x="5010668" y="4629036"/>
            <a:ext cx="1656184" cy="1330468"/>
          </a:xfrm>
          <a:prstGeom prst="star6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882018" y="5732779"/>
            <a:ext cx="756008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Just remember to </a:t>
            </a:r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double</a:t>
            </a:r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the number </a:t>
            </a:r>
          </a:p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you are 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ultiplying!!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569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6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1" grpId="1" animBg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 animBg="1"/>
      <p:bldP spid="17" grpId="1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97799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5696" y="497799"/>
            <a:ext cx="6774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you notice?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5774" y="2348880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8964" y="237257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4007" y="241429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5976" y="243799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7108" y="241282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73862" y="329590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7052" y="331960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2095" y="336132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4064" y="338501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5196" y="335984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4057" y="4247987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247" y="427168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2290" y="431340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94259" y="43371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42611" y="4311928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23219" y="5259113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59189" y="528280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14232" y="532453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6201" y="534822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84553" y="5323054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48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4" y="1541806"/>
            <a:ext cx="2340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Similar as the two times table except you double twice.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835696" y="1700808"/>
            <a:ext cx="4644643" cy="1109737"/>
          </a:xfrm>
          <a:prstGeom prst="straightConnector1">
            <a:avLst/>
          </a:prstGeom>
          <a:ln w="63500">
            <a:solidFill>
              <a:schemeClr val="accent5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235617" y="1844824"/>
            <a:ext cx="352607" cy="1029662"/>
          </a:xfrm>
          <a:prstGeom prst="straightConnector1">
            <a:avLst/>
          </a:prstGeom>
          <a:ln w="63500">
            <a:solidFill>
              <a:schemeClr val="accent5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36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1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4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4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34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16" presetClass="emph" presetSubtype="0" fill="hold" grpId="2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1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mph" presetSubtype="0" fill="hold" grpId="2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5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16" presetClass="emph" presetSubtype="0" fill="hold" grpId="2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1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6" presetClass="emph" presetSubtype="0" fill="hold" grpId="2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5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5" grpId="0"/>
      <p:bldP spid="6" grpId="0"/>
      <p:bldP spid="7" grpId="0"/>
      <p:bldP spid="10" grpId="0"/>
      <p:bldP spid="10" grpId="1" build="allAtOnce"/>
      <p:bldP spid="10" grpId="2" build="allAtOnce"/>
      <p:bldP spid="11" grpId="0"/>
      <p:bldP spid="11" grpId="1"/>
      <p:bldP spid="11" grpId="2"/>
      <p:bldP spid="12" grpId="0"/>
      <p:bldP spid="13" grpId="0"/>
      <p:bldP spid="14" grpId="0"/>
      <p:bldP spid="15" grpId="0"/>
      <p:bldP spid="15" grpId="1"/>
      <p:bldP spid="15" grpId="2"/>
      <p:bldP spid="16" grpId="0"/>
      <p:bldP spid="16" grpId="1"/>
      <p:bldP spid="16" grpId="2"/>
      <p:bldP spid="17" grpId="0"/>
      <p:bldP spid="18" grpId="0"/>
      <p:bldP spid="19" grpId="0"/>
      <p:bldP spid="20" grpId="0"/>
      <p:bldP spid="20" grpId="1"/>
      <p:bldP spid="20" grpId="2"/>
      <p:bldP spid="21" grpId="0"/>
      <p:bldP spid="21" grpId="1"/>
      <p:bldP spid="21" grpId="2"/>
      <p:bldP spid="22" grpId="0"/>
      <p:bldP spid="23" grpId="0"/>
      <p:bldP spid="24" grpId="0"/>
      <p:bldP spid="25" grpId="0"/>
      <p:bldP spid="25" grpId="1"/>
      <p:bldP spid="25" grpId="2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464" y="491910"/>
            <a:ext cx="4891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Double Double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97799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6348" y="2132856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5721" y="2132856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4660" y="213537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2812" y="2176937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0070" y="3101546"/>
            <a:ext cx="4555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9040" y="5061636"/>
            <a:ext cx="48237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double it again…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7678" y="4382816"/>
            <a:ext cx="7264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0970" y="3736485"/>
            <a:ext cx="3491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now double it…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0070" y="5707967"/>
            <a:ext cx="7264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2797" y="3424711"/>
            <a:ext cx="2195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Hold out </a:t>
            </a:r>
            <a:r>
              <a:rPr lang="en-GB" dirty="0" smtClean="0">
                <a:solidFill>
                  <a:schemeClr val="accent5"/>
                </a:solidFill>
              </a:rPr>
              <a:t>two</a:t>
            </a:r>
            <a:r>
              <a:rPr lang="en-GB" dirty="0" smtClean="0"/>
              <a:t> fingers to help you remember how many times you have doubled.</a:t>
            </a:r>
          </a:p>
          <a:p>
            <a:endParaRPr lang="en-GB" dirty="0"/>
          </a:p>
          <a:p>
            <a:r>
              <a:rPr lang="en-GB" dirty="0" smtClean="0"/>
              <a:t>Try it on the next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370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3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3.88889E-6 1.85185E-6 L 0.25973 -0.4844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4236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2" grpId="2"/>
      <p:bldP spid="12" grpId="3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464" y="491910"/>
            <a:ext cx="4891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Double Double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97799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6348" y="213285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5721" y="2132856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4660" y="213537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2812" y="2176937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0070" y="3101546"/>
            <a:ext cx="4555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9040" y="5061636"/>
            <a:ext cx="48237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double it again…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7678" y="4382816"/>
            <a:ext cx="7264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0970" y="3736485"/>
            <a:ext cx="3491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now double it…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0070" y="5707967"/>
            <a:ext cx="7264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0713" y="4059650"/>
            <a:ext cx="2195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to hold out </a:t>
            </a:r>
            <a:r>
              <a:rPr lang="en-GB" dirty="0" smtClean="0">
                <a:solidFill>
                  <a:schemeClr val="accent5"/>
                </a:solidFill>
              </a:rPr>
              <a:t>two</a:t>
            </a:r>
            <a:r>
              <a:rPr lang="en-GB" dirty="0" smtClean="0"/>
              <a:t> fingers to help you when doubling.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260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3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3.88889E-6 1.85185E-6 L 0.25973 -0.4844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4236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2" grpId="2"/>
      <p:bldP spid="12" grpId="3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464" y="491910"/>
            <a:ext cx="4891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Double Double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97799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2132856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5721" y="2132856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4660" y="213537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2812" y="2176937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4616" y="3101546"/>
            <a:ext cx="7264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9040" y="5061636"/>
            <a:ext cx="48237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double it again…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7678" y="4382816"/>
            <a:ext cx="7264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0970" y="3736485"/>
            <a:ext cx="3491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now double it…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0070" y="5707967"/>
            <a:ext cx="7264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80</a:t>
            </a:r>
            <a:endParaRPr lang="en-US" sz="36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985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3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3.88889E-6 1.85185E-6 L 0.25973 -0.4844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2" grpId="2"/>
      <p:bldP spid="12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97799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5696" y="497799"/>
            <a:ext cx="6774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you notice?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5774" y="2348880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8964" y="237257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4007" y="241429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5976" y="243799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7108" y="241282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73862" y="329590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7052" y="331960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2095" y="336132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4064" y="338501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2416" y="3359846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4057" y="4247987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247" y="427168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2290" y="431340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94259" y="43371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42611" y="4311928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23219" y="5259113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59189" y="528280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14232" y="532453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6201" y="534822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84553" y="5323054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96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4" y="1541806"/>
            <a:ext cx="2340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Similar to the two and four times table except you double three times.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835696" y="1700808"/>
            <a:ext cx="4644643" cy="1109737"/>
          </a:xfrm>
          <a:prstGeom prst="straightConnector1">
            <a:avLst/>
          </a:prstGeom>
          <a:ln w="63500">
            <a:solidFill>
              <a:srgbClr val="FFFF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235617" y="1844824"/>
            <a:ext cx="352607" cy="1029662"/>
          </a:xfrm>
          <a:prstGeom prst="straightConnector1">
            <a:avLst/>
          </a:prstGeom>
          <a:ln w="63500">
            <a:solidFill>
              <a:srgbClr val="FFFF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21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1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4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4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34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16" presetClass="emph" presetSubtype="0" fill="hold" grpId="2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1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mph" presetSubtype="0" fill="hold" grpId="2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5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16" presetClass="emph" presetSubtype="0" fill="hold" grpId="2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1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6" presetClass="emph" presetSubtype="0" fill="hold" grpId="2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5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5" grpId="0"/>
      <p:bldP spid="6" grpId="0"/>
      <p:bldP spid="7" grpId="0"/>
      <p:bldP spid="10" grpId="0"/>
      <p:bldP spid="10" grpId="1" build="allAtOnce"/>
      <p:bldP spid="10" grpId="2" build="allAtOnce"/>
      <p:bldP spid="11" grpId="0"/>
      <p:bldP spid="11" grpId="1"/>
      <p:bldP spid="11" grpId="2"/>
      <p:bldP spid="12" grpId="0"/>
      <p:bldP spid="13" grpId="0"/>
      <p:bldP spid="14" grpId="0"/>
      <p:bldP spid="15" grpId="0"/>
      <p:bldP spid="15" grpId="1"/>
      <p:bldP spid="15" grpId="2"/>
      <p:bldP spid="16" grpId="0"/>
      <p:bldP spid="16" grpId="1"/>
      <p:bldP spid="16" grpId="2"/>
      <p:bldP spid="17" grpId="0"/>
      <p:bldP spid="18" grpId="0"/>
      <p:bldP spid="19" grpId="0"/>
      <p:bldP spid="20" grpId="0"/>
      <p:bldP spid="20" grpId="1"/>
      <p:bldP spid="20" grpId="2"/>
      <p:bldP spid="21" grpId="0"/>
      <p:bldP spid="21" grpId="1"/>
      <p:bldP spid="21" grpId="2"/>
      <p:bldP spid="22" grpId="0"/>
      <p:bldP spid="23" grpId="0"/>
      <p:bldP spid="24" grpId="0"/>
      <p:bldP spid="25" grpId="0"/>
      <p:bldP spid="25" grpId="1"/>
      <p:bldP spid="25" grpId="2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464" y="491910"/>
            <a:ext cx="4891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Double Double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97799"/>
            <a:ext cx="973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886348" y="1717448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5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6858" y="171744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4616" y="171996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2812" y="1761529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0526" y="2686138"/>
            <a:ext cx="3946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440" y="4389573"/>
            <a:ext cx="43989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a second time…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38592" y="3784453"/>
            <a:ext cx="604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24358" y="3209358"/>
            <a:ext cx="28648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once…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0984" y="5030949"/>
            <a:ext cx="604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3445899"/>
            <a:ext cx="2195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to hold out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three</a:t>
            </a:r>
            <a:r>
              <a:rPr lang="en-GB" dirty="0" smtClean="0"/>
              <a:t> fingers to help you when doubling.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216858" y="5537967"/>
            <a:ext cx="4055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it a third time…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42490" y="6061187"/>
            <a:ext cx="604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</a:t>
            </a:r>
            <a:endParaRPr lang="en-US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72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16" presetClass="emph" presetSubtype="0" fill="hold" grpId="3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6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0452 -0.60671 C 0.00591 -0.3213 0.01042 0.07801 0.02674 0.07176 C 0.05087 0.07176 0.05261 -1.26389 0.08108 -1.26898 C 0.10677 -1.26898 0.09306 -0.10046 0.11771 -0.10555 C 0.14358 -0.10555 0.12969 -0.95116 0.15729 -0.95116 C 0.18195 -0.95116 0.16823 -0.38102 0.19028 -0.38102 C 0.21163 -0.38102 0.20052 -0.81643 0.21962 -0.81643 C 0.23073 -0.81643 0.2316 -0.69792 0.23299 -0.60671 " pathEditMode="relative" rAng="0" ptsTypes="ffffffff">
                                      <p:cBhvr>
                                        <p:cTn id="1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5" grpId="2"/>
      <p:bldP spid="15" grpId="3"/>
      <p:bldP spid="15" grpId="4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488</TotalTime>
  <Words>465</Words>
  <Application>Microsoft Macintosh PowerPoint</Application>
  <PresentationFormat>On-screen Show (4:3)</PresentationFormat>
  <Paragraphs>190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Symmonds</dc:creator>
  <cp:lastModifiedBy>msymmonds</cp:lastModifiedBy>
  <cp:revision>15</cp:revision>
  <dcterms:created xsi:type="dcterms:W3CDTF">2011-02-22T00:28:02Z</dcterms:created>
  <dcterms:modified xsi:type="dcterms:W3CDTF">2011-02-22T00:29:23Z</dcterms:modified>
</cp:coreProperties>
</file>